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Ubuntu Light"/>
      <p:regular r:id="rId26"/>
      <p:bold r:id="rId27"/>
      <p:italic r:id="rId28"/>
      <p:boldItalic r:id="rId29"/>
    </p:embeddedFont>
    <p:embeddedFont>
      <p:font typeface="Ubuntu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hVmSKCo70u86YoCraCb27LH6uc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Light-regular.fntdata"/><Relationship Id="rId25" Type="http://schemas.openxmlformats.org/officeDocument/2006/relationships/slide" Target="slides/slide20.xml"/><Relationship Id="rId28" Type="http://schemas.openxmlformats.org/officeDocument/2006/relationships/font" Target="fonts/UbuntuLight-italic.fntdata"/><Relationship Id="rId27" Type="http://schemas.openxmlformats.org/officeDocument/2006/relationships/font" Target="fonts/Ubuntu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-bold.fntdata"/><Relationship Id="rId30" Type="http://schemas.openxmlformats.org/officeDocument/2006/relationships/font" Target="fonts/Ubuntu-regular.fntdata"/><Relationship Id="rId11" Type="http://schemas.openxmlformats.org/officeDocument/2006/relationships/slide" Target="slides/slide6.xml"/><Relationship Id="rId33" Type="http://schemas.openxmlformats.org/officeDocument/2006/relationships/font" Target="fonts/Ubuntu-boldItalic.fntdata"/><Relationship Id="rId10" Type="http://schemas.openxmlformats.org/officeDocument/2006/relationships/slide" Target="slides/slide5.xml"/><Relationship Id="rId32" Type="http://schemas.openxmlformats.org/officeDocument/2006/relationships/font" Target="fonts/Ubuntu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b="0" i="0" lang="es-CO" sz="1800" u="none" cap="none" strike="noStrik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b="0" i="0" sz="18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/>
          <p:nvPr/>
        </p:nvSpPr>
        <p:spPr>
          <a:xfrm>
            <a:off x="0" y="149075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7"/>
          <p:cNvSpPr/>
          <p:nvPr/>
        </p:nvSpPr>
        <p:spPr>
          <a:xfrm>
            <a:off x="0" y="2315557"/>
            <a:ext cx="254000" cy="7620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7"/>
          <p:cNvSpPr/>
          <p:nvPr/>
        </p:nvSpPr>
        <p:spPr>
          <a:xfrm>
            <a:off x="0" y="3325096"/>
            <a:ext cx="254000" cy="958735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51807" y="4467356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7"/>
          <p:cNvSpPr txBox="1"/>
          <p:nvPr/>
        </p:nvSpPr>
        <p:spPr>
          <a:xfrm>
            <a:off x="578459" y="397102"/>
            <a:ext cx="329117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7"/>
          <p:cNvSpPr txBox="1"/>
          <p:nvPr/>
        </p:nvSpPr>
        <p:spPr>
          <a:xfrm>
            <a:off x="578459" y="966448"/>
            <a:ext cx="32911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Características</a:t>
            </a:r>
            <a:endParaRPr/>
          </a:p>
        </p:txBody>
      </p:sp>
      <p:pic>
        <p:nvPicPr>
          <p:cNvPr id="185" name="Google Shape;18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50276" y="1769924"/>
            <a:ext cx="9091448" cy="473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2"/>
          <p:cNvSpPr txBox="1"/>
          <p:nvPr/>
        </p:nvSpPr>
        <p:spPr>
          <a:xfrm>
            <a:off x="578458" y="397102"/>
            <a:ext cx="3211663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 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578459" y="966448"/>
            <a:ext cx="16964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¿Qué es?</a:t>
            </a:r>
            <a:endParaRPr/>
          </a:p>
        </p:txBody>
      </p:sp>
      <p:pic>
        <p:nvPicPr>
          <p:cNvPr id="194" name="Google Shape;19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1241" y="1735849"/>
            <a:ext cx="8969517" cy="438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8"/>
          <p:cNvSpPr txBox="1"/>
          <p:nvPr/>
        </p:nvSpPr>
        <p:spPr>
          <a:xfrm>
            <a:off x="578458" y="397102"/>
            <a:ext cx="3211663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 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8"/>
          <p:cNvSpPr txBox="1"/>
          <p:nvPr/>
        </p:nvSpPr>
        <p:spPr>
          <a:xfrm>
            <a:off x="578459" y="966448"/>
            <a:ext cx="16964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¿Qué es?</a:t>
            </a:r>
            <a:endParaRPr/>
          </a:p>
        </p:txBody>
      </p:sp>
      <p:pic>
        <p:nvPicPr>
          <p:cNvPr id="203" name="Google Shape;20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1690" y="1288179"/>
            <a:ext cx="9228620" cy="549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/>
          <p:nvPr/>
        </p:nvSpPr>
        <p:spPr>
          <a:xfrm>
            <a:off x="0" y="149075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0" y="2315557"/>
            <a:ext cx="254000" cy="7620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0" y="3325096"/>
            <a:ext cx="254000" cy="958735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263" y="462825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"/>
          <p:cNvSpPr txBox="1"/>
          <p:nvPr/>
        </p:nvSpPr>
        <p:spPr>
          <a:xfrm>
            <a:off x="578459" y="397102"/>
            <a:ext cx="329117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54086" y="1311448"/>
            <a:ext cx="9083827" cy="51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5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"/>
          <p:cNvSpPr txBox="1"/>
          <p:nvPr/>
        </p:nvSpPr>
        <p:spPr>
          <a:xfrm>
            <a:off x="578459" y="397102"/>
            <a:ext cx="346273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0276" y="1187401"/>
            <a:ext cx="9091448" cy="527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578458" y="397102"/>
            <a:ext cx="3228239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0276" y="1143472"/>
            <a:ext cx="9091448" cy="538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578458" y="397102"/>
            <a:ext cx="356947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5983" y="1166503"/>
            <a:ext cx="9160034" cy="5418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1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7896" y="1143472"/>
            <a:ext cx="9076207" cy="558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6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6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JavaScript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1707" y="1255528"/>
            <a:ext cx="9068586" cy="538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3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JavaScript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2638" y="1127865"/>
            <a:ext cx="9266723" cy="515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2217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7310" t="0"/>
          <a:stretch/>
        </p:blipFill>
        <p:spPr>
          <a:xfrm flipH="1">
            <a:off x="414" y="0"/>
            <a:ext cx="9172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266959" y="777980"/>
            <a:ext cx="10104325" cy="984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Java Script</a:t>
            </a:r>
            <a:b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con la imagen de una caricatura&#10;&#10;Descripción generada automáticamente con confianza baja" id="95" name="Google Shape;9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6896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578459" y="397102"/>
            <a:ext cx="315534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Java 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con la imagen de una caricatura&#10;&#10;Descripción generada automáticamente con confianza baja" id="103" name="Google Shape;10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92" y="3093623"/>
            <a:ext cx="5053608" cy="43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 txBox="1"/>
          <p:nvPr/>
        </p:nvSpPr>
        <p:spPr>
          <a:xfrm>
            <a:off x="578459" y="966448"/>
            <a:ext cx="1828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¿Que es?</a:t>
            </a: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561304" y="1735849"/>
            <a:ext cx="6093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JavaScript</a:t>
            </a: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es un lenguaje </a:t>
            </a:r>
            <a:r>
              <a:rPr lang="es-CO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basado en prototipos, interpretado</a:t>
            </a: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ampliamente utilizado que se ha convertido en una piedra angular para el desarrollo web. Desarrollado inicialmente por Netscape en 1995, JavaScript se ha vuelto esencial para crear experiencias interactivas y dinámicas en la web.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6">
            <a:alphaModFix/>
          </a:blip>
          <a:srcRect b="22808" l="32710" r="32624" t="0"/>
          <a:stretch/>
        </p:blipFill>
        <p:spPr>
          <a:xfrm>
            <a:off x="7474559" y="170991"/>
            <a:ext cx="2547611" cy="33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/>
        </p:nvSpPr>
        <p:spPr>
          <a:xfrm>
            <a:off x="2672085" y="1050588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8818239" y="4161152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3423711" y="1495081"/>
            <a:ext cx="5529789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Javascript es un lenguaje de programación, o lo que es lo mismo, un mecanismo con el que podemos decirle a nuestro navegador que tareas debe realizar, en que orden y cuantas veces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2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-16934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2"/>
          <p:cNvPicPr preferRelativeResize="0"/>
          <p:nvPr/>
        </p:nvPicPr>
        <p:blipFill rotWithShape="1">
          <a:blip r:embed="rId5">
            <a:alphaModFix/>
          </a:blip>
          <a:srcRect b="0" l="0" r="0" t="10203"/>
          <a:stretch/>
        </p:blipFill>
        <p:spPr>
          <a:xfrm>
            <a:off x="578458" y="1166503"/>
            <a:ext cx="11084602" cy="5443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/>
        </p:nvSpPr>
        <p:spPr>
          <a:xfrm>
            <a:off x="878275" y="1465471"/>
            <a:ext cx="367768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FRONT-END VS BACK-END DEVELOPMENT</a:t>
            </a:r>
            <a:endParaRPr/>
          </a:p>
        </p:txBody>
      </p:sp>
      <p:sp>
        <p:nvSpPr>
          <p:cNvPr id="127" name="Google Shape;127;p32"/>
          <p:cNvSpPr txBox="1"/>
          <p:nvPr/>
        </p:nvSpPr>
        <p:spPr>
          <a:xfrm>
            <a:off x="578458" y="397102"/>
            <a:ext cx="4095142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Arquitectura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3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3"/>
          <p:cNvSpPr txBox="1"/>
          <p:nvPr/>
        </p:nvSpPr>
        <p:spPr>
          <a:xfrm>
            <a:off x="578458" y="397102"/>
            <a:ext cx="4095142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Arquitectura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33"/>
          <p:cNvPicPr preferRelativeResize="0"/>
          <p:nvPr/>
        </p:nvPicPr>
        <p:blipFill rotWithShape="1">
          <a:blip r:embed="rId5">
            <a:alphaModFix/>
          </a:blip>
          <a:srcRect b="-2380" l="-6557" r="6556" t="10310"/>
          <a:stretch/>
        </p:blipFill>
        <p:spPr>
          <a:xfrm>
            <a:off x="188073" y="1166503"/>
            <a:ext cx="11097984" cy="558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3"/>
          <p:cNvSpPr txBox="1"/>
          <p:nvPr/>
        </p:nvSpPr>
        <p:spPr>
          <a:xfrm>
            <a:off x="1507960" y="1563605"/>
            <a:ext cx="360947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FRONT-END VS BACK-END DEVELOPMENT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4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-128337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3578" y="1563605"/>
            <a:ext cx="4884843" cy="453429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 txBox="1"/>
          <p:nvPr/>
        </p:nvSpPr>
        <p:spPr>
          <a:xfrm>
            <a:off x="5139647" y="1103444"/>
            <a:ext cx="19656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Contenido</a:t>
            </a:r>
            <a:endParaRPr/>
          </a:p>
        </p:txBody>
      </p:sp>
      <p:sp>
        <p:nvSpPr>
          <p:cNvPr id="145" name="Google Shape;145;p34"/>
          <p:cNvSpPr txBox="1"/>
          <p:nvPr/>
        </p:nvSpPr>
        <p:spPr>
          <a:xfrm>
            <a:off x="1289265" y="4286877"/>
            <a:ext cx="2444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Presentación</a:t>
            </a:r>
            <a:endParaRPr/>
          </a:p>
        </p:txBody>
      </p:sp>
      <p:sp>
        <p:nvSpPr>
          <p:cNvPr id="146" name="Google Shape;146;p34"/>
          <p:cNvSpPr txBox="1"/>
          <p:nvPr/>
        </p:nvSpPr>
        <p:spPr>
          <a:xfrm>
            <a:off x="8181504" y="4286877"/>
            <a:ext cx="358303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Efectos dinámicos 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Aplicaciones web</a:t>
            </a:r>
            <a:endParaRPr/>
          </a:p>
        </p:txBody>
      </p:sp>
      <p:sp>
        <p:nvSpPr>
          <p:cNvPr id="147" name="Google Shape;147;p34"/>
          <p:cNvSpPr txBox="1"/>
          <p:nvPr/>
        </p:nvSpPr>
        <p:spPr>
          <a:xfrm>
            <a:off x="2695075" y="562006"/>
            <a:ext cx="76681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FRONT-END VS BACK-END DEVELOPMENT</a:t>
            </a:r>
            <a:endParaRPr/>
          </a:p>
        </p:txBody>
      </p:sp>
      <p:sp>
        <p:nvSpPr>
          <p:cNvPr id="148" name="Google Shape;148;p34"/>
          <p:cNvSpPr txBox="1"/>
          <p:nvPr/>
        </p:nvSpPr>
        <p:spPr>
          <a:xfrm>
            <a:off x="3502" y="823616"/>
            <a:ext cx="4095142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Arquitectura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5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578458" y="397102"/>
            <a:ext cx="3211663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 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578459" y="966448"/>
            <a:ext cx="16964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¿Qué es?</a:t>
            </a:r>
            <a:endParaRPr/>
          </a:p>
        </p:txBody>
      </p:sp>
      <p:pic>
        <p:nvPicPr>
          <p:cNvPr id="157" name="Google Shape;157;p35"/>
          <p:cNvPicPr preferRelativeResize="0"/>
          <p:nvPr/>
        </p:nvPicPr>
        <p:blipFill rotWithShape="1">
          <a:blip r:embed="rId5">
            <a:alphaModFix/>
          </a:blip>
          <a:srcRect b="0" l="2178" r="0" t="0"/>
          <a:stretch/>
        </p:blipFill>
        <p:spPr>
          <a:xfrm>
            <a:off x="2895510" y="1366558"/>
            <a:ext cx="6858304" cy="4884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6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6"/>
          <p:cNvSpPr/>
          <p:nvPr/>
        </p:nvSpPr>
        <p:spPr>
          <a:xfrm>
            <a:off x="0" y="149075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6"/>
          <p:cNvSpPr/>
          <p:nvPr/>
        </p:nvSpPr>
        <p:spPr>
          <a:xfrm>
            <a:off x="0" y="2315557"/>
            <a:ext cx="254000" cy="7620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6"/>
          <p:cNvSpPr/>
          <p:nvPr/>
        </p:nvSpPr>
        <p:spPr>
          <a:xfrm>
            <a:off x="0" y="3325096"/>
            <a:ext cx="254000" cy="958735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51807" y="4467356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6"/>
          <p:cNvSpPr txBox="1"/>
          <p:nvPr/>
        </p:nvSpPr>
        <p:spPr>
          <a:xfrm>
            <a:off x="578459" y="397102"/>
            <a:ext cx="329117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JavaScript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6"/>
          <p:cNvSpPr txBox="1"/>
          <p:nvPr/>
        </p:nvSpPr>
        <p:spPr>
          <a:xfrm>
            <a:off x="578459" y="966448"/>
            <a:ext cx="32911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Características</a:t>
            </a:r>
            <a:endParaRPr/>
          </a:p>
        </p:txBody>
      </p:sp>
      <p:pic>
        <p:nvPicPr>
          <p:cNvPr id="171" name="Google Shape;17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9692" y="1400144"/>
            <a:ext cx="10112616" cy="480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2023-04-19T20:56:41Z</dcterms:created>
  <dc:creator>Alejandra Maria Martinez Ocampo</dc:creator>
</cp:coreProperties>
</file>